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72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4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4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2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2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0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9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4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0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5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5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330B-26AA-44A1-AD9D-9747387C05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1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" y="120595"/>
            <a:ext cx="8801100" cy="655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8351" y="4586980"/>
            <a:ext cx="8153400" cy="2076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Sponsored by Children’s Center for Neurosciences Research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Friday, May 13</a:t>
            </a:r>
            <a:r>
              <a:rPr lang="en-US" sz="1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2016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12:00 PM - 1:00 PM</a:t>
            </a:r>
          </a:p>
          <a:p>
            <a:pPr marL="0" indent="0" algn="ctr">
              <a:buNone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Egleston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 5</a:t>
            </a:r>
          </a:p>
          <a:p>
            <a:pPr marL="0" indent="0" algn="ctr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With Videoconference to SR Sleep Lab</a:t>
            </a:r>
          </a:p>
          <a:p>
            <a:pPr marL="0" indent="0" algn="ctr">
              <a:buNone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Please RSVP for lunch by noon on Thursday,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May 12</a:t>
            </a:r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www.pedsresearch.org </a:t>
            </a:r>
          </a:p>
          <a:p>
            <a:pPr marL="0" indent="0" algn="ctr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(go to calendar and select the date and event).</a:t>
            </a:r>
          </a:p>
          <a:p>
            <a:pPr marL="0" indent="0" algn="ctr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have questions or need additional information, please contact Tracy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Willoughby at twillo2@emory.edu.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500" y="2019300"/>
            <a:ext cx="8763000" cy="342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“Development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of Acute Pediatric Stroke Program: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Protection of the Child’s Brain in the Setting of Acute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3012025"/>
            <a:ext cx="3082636" cy="1505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Michael Rivkin, MD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Professor in Neurology, Harvard Medical School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Director, Intensive Neurology Care Service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Director, Cerebrovascular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Disorders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Stroke Program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K:\PEDS Research\Logos\New Events Header -For Fly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1070"/>
            <a:ext cx="8170817" cy="1695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663537"/>
            <a:ext cx="1306068" cy="192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124637</dc:creator>
  <cp:lastModifiedBy>Willoughby, Tracy</cp:lastModifiedBy>
  <cp:revision>59</cp:revision>
  <cp:lastPrinted>2016-04-01T14:32:14Z</cp:lastPrinted>
  <dcterms:created xsi:type="dcterms:W3CDTF">2013-09-04T15:09:51Z</dcterms:created>
  <dcterms:modified xsi:type="dcterms:W3CDTF">2016-05-02T15:10:30Z</dcterms:modified>
</cp:coreProperties>
</file>