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93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74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49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75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2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2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04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9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44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04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5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5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330B-26AA-44A1-AD9D-9747387C05B6}" type="datetimeFigureOut">
              <a:rPr lang="en-US" smtClean="0"/>
              <a:t>4/22/2016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0527D-38E0-4520-A0A4-C205F23F2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1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" y="152400"/>
            <a:ext cx="8801100" cy="655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8351" y="4586980"/>
            <a:ext cx="8153400" cy="20766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Sponsored by Children’s Center for Neurosciences Research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Friday, May 6th, 2016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12:00 PM - 1:00 PM</a:t>
            </a:r>
          </a:p>
          <a:p>
            <a:pPr marL="0" indent="0" algn="ctr">
              <a:buNone/>
            </a:pP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Egleston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Classrooms 5-7</a:t>
            </a:r>
          </a:p>
          <a:p>
            <a:pPr marL="0" indent="0" algn="ctr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With Videoconference to SR Sleep Lab</a:t>
            </a:r>
          </a:p>
          <a:p>
            <a:pPr marL="0" indent="0" algn="ctr">
              <a:buNone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Please RSVP for lunch by noon on Thursday,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May 5</a:t>
            </a:r>
            <a:r>
              <a:rPr lang="en-US" sz="12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www.pedsresearch.org </a:t>
            </a:r>
          </a:p>
          <a:p>
            <a:pPr marL="0" indent="0" algn="ctr"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(go to calendar and select the date and event).</a:t>
            </a:r>
          </a:p>
          <a:p>
            <a:pPr marL="0" indent="0" algn="ctr">
              <a:buNone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you have questions or need additional information, please contact Tracy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Willoughby at twillo2@emory.edu.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90500" y="2019300"/>
            <a:ext cx="8763000" cy="342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Nanotherapeutic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Approaches for Neonatal and Pediatric Brain Injury”</a:t>
            </a: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20288" y="2754933"/>
            <a:ext cx="3082636" cy="2157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Sujatha Kannan, MD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Anesthesiology and Critical Care Medicine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Johns Hopkins University School of Medicine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Co-Director, Pediatric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Neurocritical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Charlotte Bloomberg Children’s Center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Johns Hopkins University SOM</a:t>
            </a:r>
          </a:p>
          <a:p>
            <a:pPr marL="0" indent="0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 descr="K:\PEDS Research\Logos\New Events Header -For Flyer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1070"/>
            <a:ext cx="8170817" cy="1695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www.kannangroup.com/images/sujatha-bi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414934"/>
            <a:ext cx="2724150" cy="21842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2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106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Emory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124637</dc:creator>
  <cp:lastModifiedBy>Willoughby, Tracy</cp:lastModifiedBy>
  <cp:revision>52</cp:revision>
  <cp:lastPrinted>2016-04-01T14:32:14Z</cp:lastPrinted>
  <dcterms:created xsi:type="dcterms:W3CDTF">2013-09-04T15:09:51Z</dcterms:created>
  <dcterms:modified xsi:type="dcterms:W3CDTF">2016-04-22T18:18:16Z</dcterms:modified>
</cp:coreProperties>
</file>