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6353E-9F36-4417-9639-4552F84742D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41A2-77A2-4051-BDF0-E92B2F69E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1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D41A2-77A2-4051-BDF0-E92B2F69EC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2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2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330B-26AA-44A1-AD9D-9747387C05B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227" y="152400"/>
            <a:ext cx="88011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500" y="4418506"/>
            <a:ext cx="8801100" cy="2245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Sponsored by Children’s Center for Transplantation and Immune-mediated Disorders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1,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12:00 PM - 1:00 PM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Egleston Classrooms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5-7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RSVP for lunch by noon 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Thurs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30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www.pedsresearch.org </a:t>
            </a: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(go to calendar and select the date and event).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have questions or need additional information, please contact Jennifer Villaseñor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 jkenny2@emory.edu.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8920" y="2179348"/>
            <a:ext cx="5373080" cy="6402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“Manipulating 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Microbiome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IBD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Cause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? 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? Neither?”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08920" y="3209556"/>
            <a:ext cx="5373080" cy="1056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Charles N. Bernstein, MD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Distinguished Professor of Medicine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Director, University of Manitoba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IBD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Clinical and Research Centre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Bingham Chair in Gastroenterology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K:\PEDS Research\Logos\New Events Header -For Fly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1070"/>
            <a:ext cx="8170817" cy="1695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3" b="14565"/>
          <a:stretch/>
        </p:blipFill>
        <p:spPr>
          <a:xfrm>
            <a:off x="1178662" y="2201936"/>
            <a:ext cx="167611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124637</dc:creator>
  <cp:lastModifiedBy>Villasenor, Jennifer Kenny</cp:lastModifiedBy>
  <cp:revision>64</cp:revision>
  <cp:lastPrinted>2016-05-05T18:41:26Z</cp:lastPrinted>
  <dcterms:created xsi:type="dcterms:W3CDTF">2013-09-04T15:09:51Z</dcterms:created>
  <dcterms:modified xsi:type="dcterms:W3CDTF">2017-08-23T20:14:14Z</dcterms:modified>
</cp:coreProperties>
</file>