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7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8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5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1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9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7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5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6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2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8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D443-7047-405B-A5B6-0E5357B1BBA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7A9E1-83FD-4CB7-9C6E-D1326022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emory.edu/home/_includes/images/system/fb-emor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170" y="5749132"/>
            <a:ext cx="942116" cy="70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marcus.org/sitecore/content/Childrens/Home/Childrens-Hospital-Services/Cancer-and-Blood-Disorders/~/media/CHOA/Logos/Aflac-Cancer-Center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51" y="5805579"/>
            <a:ext cx="912335" cy="59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2247" y="1716089"/>
            <a:ext cx="8438606" cy="3416320"/>
          </a:xfrm>
          <a:prstGeom prst="rect">
            <a:avLst/>
          </a:prstGeom>
          <a:solidFill>
            <a:srgbClr val="AAD785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3445792" y="4895241"/>
            <a:ext cx="2205827" cy="7596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Date/Time:</a:t>
            </a:r>
          </a:p>
          <a:p>
            <a:pPr algn="ctr"/>
            <a:r>
              <a:rPr lang="en-US" sz="1100" b="1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Tuesday, February 27</a:t>
            </a:r>
            <a:r>
              <a:rPr lang="en-US" sz="1100" b="1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en-US" sz="1100" b="1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2018</a:t>
            </a:r>
            <a:endParaRPr lang="en-US" sz="1100" b="1" dirty="0">
              <a:solidFill>
                <a:srgbClr val="00B0F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1100" b="1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12:30-1:30pm</a:t>
            </a:r>
            <a:endParaRPr lang="en-US" sz="1100" b="1" dirty="0">
              <a:solidFill>
                <a:srgbClr val="00B0F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20306" y="4894589"/>
            <a:ext cx="2864858" cy="7596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Location:</a:t>
            </a:r>
          </a:p>
          <a:p>
            <a:pPr algn="ctr"/>
            <a:r>
              <a:rPr lang="en-US" sz="1000" b="1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EGL Room 5,6,7</a:t>
            </a:r>
          </a:p>
          <a:p>
            <a:pPr algn="ctr"/>
            <a:r>
              <a:rPr lang="en-US" sz="1000" b="1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Videoconferencing to Scottish Rite MOB 4</a:t>
            </a:r>
            <a:r>
              <a:rPr lang="en-US" sz="1000" b="1" baseline="30000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r>
              <a:rPr lang="en-US" sz="1000" b="1" dirty="0" smtClean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floor conference room</a:t>
            </a:r>
            <a:endParaRPr lang="en-US" sz="1000" b="1" dirty="0">
              <a:solidFill>
                <a:srgbClr val="00B0F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76559" y="5748742"/>
            <a:ext cx="0" cy="704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91107" y="1088049"/>
            <a:ext cx="7315199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700" b="1" dirty="0" smtClean="0">
                <a:ln w="9525">
                  <a:solidFill>
                    <a:srgbClr val="00B0F0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nstantia" panose="02030602050306030303" pitchFamily="18" charset="0"/>
              </a:rPr>
              <a:t>Aflac Research Conference</a:t>
            </a:r>
            <a:endParaRPr lang="en-US" sz="2700" b="1" dirty="0">
              <a:ln w="9525">
                <a:solidFill>
                  <a:srgbClr val="00B0F0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nstantia" panose="02030602050306030303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582881" y="-146545"/>
            <a:ext cx="2232311" cy="1305452"/>
            <a:chOff x="1602016" y="1419989"/>
            <a:chExt cx="4653383" cy="2721292"/>
          </a:xfrm>
        </p:grpSpPr>
        <p:sp>
          <p:nvSpPr>
            <p:cNvPr id="20" name="Curved Down Arrow 19"/>
            <p:cNvSpPr/>
            <p:nvPr/>
          </p:nvSpPr>
          <p:spPr>
            <a:xfrm rot="18801339">
              <a:off x="868707" y="2153298"/>
              <a:ext cx="2440323" cy="973705"/>
            </a:xfrm>
            <a:prstGeom prst="curved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97623" y="2072191"/>
              <a:ext cx="4457776" cy="20690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r>
                <a:rPr lang="en-US" sz="6000" b="1" dirty="0">
                  <a:ln w="9525">
                    <a:solidFill>
                      <a:schemeClr val="tx1"/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Castellar" panose="020A0402060406010301" pitchFamily="18" charset="0"/>
                </a:rPr>
                <a:t>ARC</a:t>
              </a:r>
              <a:endParaRPr lang="en-US" sz="4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stellar" panose="020A0402060406010301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39270" y="5685250"/>
            <a:ext cx="5926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Lunch will be provided at EGL and Scottish Rite Locations.</a:t>
            </a:r>
            <a:endParaRPr lang="en-US" sz="2400" b="1" dirty="0">
              <a:solidFill>
                <a:srgbClr val="00B0F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0023" y="1829312"/>
            <a:ext cx="3741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/>
              <a:t>As part of the Aflac Visiting Lecture Series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9072" y="2249754"/>
            <a:ext cx="5913567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Kristina Hardy, PhD</a:t>
            </a:r>
          </a:p>
          <a:p>
            <a:pPr algn="ctr"/>
            <a:endParaRPr lang="en-US" sz="500" dirty="0" smtClean="0"/>
          </a:p>
          <a:p>
            <a:pPr algn="ctr"/>
            <a:endParaRPr lang="en-US" i="1" dirty="0" smtClean="0"/>
          </a:p>
          <a:p>
            <a:pPr algn="ctr"/>
            <a:r>
              <a:rPr lang="en-US" sz="1600" i="1" dirty="0" smtClean="0"/>
              <a:t>“</a:t>
            </a:r>
            <a:r>
              <a:rPr lang="en-US" i="1" dirty="0" smtClean="0"/>
              <a:t>Neurocognitive </a:t>
            </a:r>
            <a:r>
              <a:rPr lang="en-US" i="1" dirty="0"/>
              <a:t>late effects in the 21</a:t>
            </a:r>
            <a:r>
              <a:rPr lang="en-US" i="1" baseline="30000" dirty="0"/>
              <a:t>st</a:t>
            </a:r>
            <a:r>
              <a:rPr lang="en-US" i="1" dirty="0"/>
              <a:t> century: A prevention-based model of assessing and treating survivors of pediatric </a:t>
            </a:r>
            <a:r>
              <a:rPr lang="en-US" i="1" dirty="0" smtClean="0"/>
              <a:t>cancer”</a:t>
            </a:r>
            <a:endParaRPr lang="en-US" dirty="0" smtClean="0"/>
          </a:p>
          <a:p>
            <a:pPr algn="ctr"/>
            <a:endParaRPr lang="en-US" sz="800" i="1" dirty="0"/>
          </a:p>
          <a:p>
            <a:pPr algn="ctr"/>
            <a:r>
              <a:rPr lang="en-US" dirty="0" smtClean="0"/>
              <a:t>Neuropsychology Division</a:t>
            </a:r>
          </a:p>
          <a:p>
            <a:pPr algn="ctr"/>
            <a:r>
              <a:rPr lang="en-US" dirty="0" smtClean="0"/>
              <a:t>Children’s National Health System</a:t>
            </a:r>
          </a:p>
          <a:p>
            <a:pPr algn="ctr"/>
            <a:r>
              <a:rPr lang="en-US" dirty="0" smtClean="0"/>
              <a:t>George Washington University School of Medicine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1108" y="1920239"/>
            <a:ext cx="2046178" cy="2974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75" y="1920239"/>
            <a:ext cx="2170989" cy="287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</TotalTime>
  <Words>83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Castellar</vt:lpstr>
      <vt:lpstr>Constantia</vt:lpstr>
      <vt:lpstr>Ebrima</vt:lpstr>
      <vt:lpstr>Office Theme</vt:lpstr>
      <vt:lpstr>PowerPoint Presentation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Molly R.</dc:creator>
  <cp:lastModifiedBy>Suessmith, Allie</cp:lastModifiedBy>
  <cp:revision>59</cp:revision>
  <dcterms:created xsi:type="dcterms:W3CDTF">2017-01-04T19:41:11Z</dcterms:created>
  <dcterms:modified xsi:type="dcterms:W3CDTF">2018-02-26T19:14:22Z</dcterms:modified>
</cp:coreProperties>
</file>