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2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0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0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3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7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0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4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5D443-7047-405B-A5B6-0E5357B1BBA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7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15108" y="1088049"/>
            <a:ext cx="7315199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 w="9525">
                  <a:solidFill>
                    <a:srgbClr val="00B0F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Aflac Research Conference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06882" y="-146545"/>
            <a:ext cx="2232311" cy="1305452"/>
            <a:chOff x="1602016" y="1419989"/>
            <a:chExt cx="4653383" cy="2721292"/>
          </a:xfrm>
        </p:grpSpPr>
        <p:sp>
          <p:nvSpPr>
            <p:cNvPr id="20" name="Curved Down Arrow 19"/>
            <p:cNvSpPr/>
            <p:nvPr/>
          </p:nvSpPr>
          <p:spPr>
            <a:xfrm rot="18801339">
              <a:off x="868707" y="2153298"/>
              <a:ext cx="2440323" cy="973705"/>
            </a:xfrm>
            <a:prstGeom prst="curved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97623" y="2072191"/>
              <a:ext cx="4457776" cy="2069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stellar" panose="020A0402060406010301" pitchFamily="18" charset="0"/>
                  <a:ea typeface="+mn-ea"/>
                  <a:cs typeface="+mn-cs"/>
                </a:rPr>
                <a:t>ARC</a:t>
              </a:r>
              <a:endParaRPr kumimoji="0" lang="en-US" sz="45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stellar" panose="020A0402060406010301" pitchFamily="18" charset="0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64024" y="1829312"/>
            <a:ext cx="3741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part of the Aflac Visiting Lecture Series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5108" y="1920239"/>
            <a:ext cx="204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32" y="1572796"/>
            <a:ext cx="8968635" cy="52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Castellar</vt:lpstr>
      <vt:lpstr>Constantia</vt:lpstr>
      <vt:lpstr>1_Office Theme</vt:lpstr>
      <vt:lpstr>PowerPoint Presentation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Barker, Katherine Ellis</dc:creator>
  <cp:lastModifiedBy>Barker, Katherine Ellis</cp:lastModifiedBy>
  <cp:revision>1</cp:revision>
  <dcterms:created xsi:type="dcterms:W3CDTF">2018-02-22T16:13:33Z</dcterms:created>
  <dcterms:modified xsi:type="dcterms:W3CDTF">2018-02-22T16:15:11Z</dcterms:modified>
</cp:coreProperties>
</file>