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BE9E-DD70-4FC3-970D-1A680EED9323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EC2E-73FE-4C00-AD47-8D3C063FB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6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BE9E-DD70-4FC3-970D-1A680EED9323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EC2E-73FE-4C00-AD47-8D3C063FB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8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BE9E-DD70-4FC3-970D-1A680EED9323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EC2E-73FE-4C00-AD47-8D3C063FB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45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BE9E-DD70-4FC3-970D-1A680EED9323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EC2E-73FE-4C00-AD47-8D3C063FB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1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BE9E-DD70-4FC3-970D-1A680EED9323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EC2E-73FE-4C00-AD47-8D3C063FB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1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BE9E-DD70-4FC3-970D-1A680EED9323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EC2E-73FE-4C00-AD47-8D3C063FB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7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BE9E-DD70-4FC3-970D-1A680EED9323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EC2E-73FE-4C00-AD47-8D3C063FB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6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BE9E-DD70-4FC3-970D-1A680EED9323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EC2E-73FE-4C00-AD47-8D3C063FB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0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BE9E-DD70-4FC3-970D-1A680EED9323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EC2E-73FE-4C00-AD47-8D3C063FB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BE9E-DD70-4FC3-970D-1A680EED9323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EC2E-73FE-4C00-AD47-8D3C063FB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8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BE9E-DD70-4FC3-970D-1A680EED9323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EC2E-73FE-4C00-AD47-8D3C063FB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2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BBE9E-DD70-4FC3-970D-1A680EED9323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1EC2E-73FE-4C00-AD47-8D3C063FB6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8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875" y="571776"/>
            <a:ext cx="79683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PEARS: Pediatric Education Research Series</a:t>
            </a:r>
          </a:p>
          <a:p>
            <a:endParaRPr lang="en-US" b="1" dirty="0" smtClean="0"/>
          </a:p>
          <a:p>
            <a:pPr algn="ctr"/>
            <a:r>
              <a:rPr lang="en-US" sz="2000" b="1" dirty="0">
                <a:latin typeface="Arial Rounded MT Bold" panose="020F0704030504030204" pitchFamily="34" charset="0"/>
              </a:rPr>
              <a:t>Auditing, Monitoring, Compliance and Good Document </a:t>
            </a:r>
            <a:r>
              <a:rPr lang="en-US" sz="2000" b="1" dirty="0" smtClean="0">
                <a:latin typeface="Arial Rounded MT Bold" panose="020F0704030504030204" pitchFamily="34" charset="0"/>
              </a:rPr>
              <a:t>Practice</a:t>
            </a:r>
            <a:endParaRPr lang="en-US" sz="2000" b="1" dirty="0" smtClean="0">
              <a:latin typeface="Arial Rounded MT Bold" panose="020F0704030504030204" pitchFamily="34" charset="0"/>
            </a:endParaRPr>
          </a:p>
          <a:p>
            <a:pPr algn="ctr"/>
            <a:endParaRPr lang="en-US" sz="10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>
            <a:off x="6681732" y="6187260"/>
            <a:ext cx="1655225" cy="5908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>
            <a:off x="1484203" y="6187260"/>
            <a:ext cx="1655702" cy="590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 rot="16200000">
            <a:off x="7777624" y="4163824"/>
            <a:ext cx="1655225" cy="5908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 rot="16200000">
            <a:off x="7777624" y="2440931"/>
            <a:ext cx="1655225" cy="5908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 rot="16200000">
            <a:off x="7777624" y="718038"/>
            <a:ext cx="1655225" cy="5908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>
            <a:off x="6023229" y="63072"/>
            <a:ext cx="1655225" cy="59082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>
            <a:off x="4300784" y="54854"/>
            <a:ext cx="1655225" cy="59082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>
            <a:off x="873960" y="54854"/>
            <a:ext cx="1655225" cy="5908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 rot="5400000">
            <a:off x="-274634" y="5443513"/>
            <a:ext cx="1655225" cy="59082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 rot="5400000">
            <a:off x="-286731" y="3979743"/>
            <a:ext cx="1655225" cy="59082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 rot="5400000">
            <a:off x="-255652" y="2253163"/>
            <a:ext cx="1655225" cy="59082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 rot="5400000">
            <a:off x="-255976" y="717714"/>
            <a:ext cx="1655702" cy="59099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>
            <a:off x="3179421" y="6177506"/>
            <a:ext cx="1655225" cy="59082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>
            <a:off x="2578339" y="54854"/>
            <a:ext cx="1655225" cy="59082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>
            <a:off x="6634326" y="63072"/>
            <a:ext cx="1655225" cy="59082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 rot="16200000">
            <a:off x="7811515" y="5634968"/>
            <a:ext cx="1655225" cy="59082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>
            <a:off x="4933956" y="6187260"/>
            <a:ext cx="1655225" cy="59082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1" b="9229"/>
          <a:stretch/>
        </p:blipFill>
        <p:spPr>
          <a:xfrm>
            <a:off x="865709" y="6187260"/>
            <a:ext cx="1655225" cy="59082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96" y="4850305"/>
            <a:ext cx="1546743" cy="123646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841" y="4887882"/>
            <a:ext cx="1107406" cy="12896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44579" y="3899055"/>
            <a:ext cx="55104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Rounded MT Bold" panose="020F0704030504030204" pitchFamily="34" charset="0"/>
              </a:rPr>
              <a:t>Presenter: Stephanie deRijke, </a:t>
            </a:r>
            <a:r>
              <a:rPr lang="en-US" b="1" dirty="0" smtClean="0">
                <a:latin typeface="Arial Rounded MT Bold" panose="020F0704030504030204" pitchFamily="34" charset="0"/>
              </a:rPr>
              <a:t>Senior </a:t>
            </a:r>
            <a:r>
              <a:rPr lang="en-US" b="1" dirty="0">
                <a:latin typeface="Arial Rounded MT Bold" panose="020F0704030504030204" pitchFamily="34" charset="0"/>
              </a:rPr>
              <a:t>Director, Clinical Trials Audit and </a:t>
            </a:r>
            <a:r>
              <a:rPr lang="en-US" b="1" dirty="0" smtClean="0">
                <a:latin typeface="Arial Rounded MT Bold" panose="020F0704030504030204" pitchFamily="34" charset="0"/>
              </a:rPr>
              <a:t>Compliance (Emory)</a:t>
            </a:r>
            <a:endParaRPr lang="en-US" b="1" dirty="0" smtClean="0">
              <a:latin typeface="Arial Rounded MT Bold" panose="020F0704030504030204" pitchFamily="34" charset="0"/>
            </a:endParaRPr>
          </a:p>
          <a:p>
            <a:pPr algn="ctr"/>
            <a:endParaRPr lang="en-US" b="1" dirty="0">
              <a:latin typeface="Arial Rounded MT Bold" panose="020F0704030504030204" pitchFamily="34" charset="0"/>
            </a:endParaRPr>
          </a:p>
          <a:p>
            <a:pPr algn="ctr"/>
            <a:endParaRPr lang="en-US" b="1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US" b="1" dirty="0" smtClean="0">
                <a:latin typeface="Arial Rounded MT Bold" panose="020F0704030504030204" pitchFamily="34" charset="0"/>
              </a:rPr>
              <a:t>Friday</a:t>
            </a:r>
            <a:r>
              <a:rPr lang="en-US" b="1" dirty="0">
                <a:latin typeface="Arial Rounded MT Bold" panose="020F0704030504030204" pitchFamily="34" charset="0"/>
              </a:rPr>
              <a:t>, </a:t>
            </a:r>
            <a:r>
              <a:rPr lang="en-US" b="1" dirty="0" smtClean="0">
                <a:latin typeface="Arial Rounded MT Bold" panose="020F0704030504030204" pitchFamily="34" charset="0"/>
              </a:rPr>
              <a:t>January 8, 2021 </a:t>
            </a:r>
            <a:r>
              <a:rPr lang="en-US" b="1" dirty="0" smtClean="0">
                <a:latin typeface="Arial Rounded MT Bold" panose="020F0704030504030204" pitchFamily="34" charset="0"/>
              </a:rPr>
              <a:t>at </a:t>
            </a:r>
            <a:r>
              <a:rPr lang="en-US" b="1" dirty="0" smtClean="0">
                <a:latin typeface="Arial Rounded MT Bold" panose="020F0704030504030204" pitchFamily="34" charset="0"/>
              </a:rPr>
              <a:t>12:00pm</a:t>
            </a:r>
            <a:endParaRPr lang="en-US" b="1" dirty="0">
              <a:latin typeface="Arial Rounded MT Bold" panose="020F0704030504030204" pitchFamily="34" charset="0"/>
            </a:endParaRPr>
          </a:p>
          <a:p>
            <a:pPr algn="ctr"/>
            <a:r>
              <a:rPr lang="en-US" b="1" dirty="0">
                <a:latin typeface="Arial Rounded MT Bold" panose="020F0704030504030204" pitchFamily="34" charset="0"/>
              </a:rPr>
              <a:t>Zoom Streaming Only</a:t>
            </a:r>
          </a:p>
          <a:p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06" y="2171841"/>
            <a:ext cx="1502386" cy="174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59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42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Cook, Amanda M</dc:creator>
  <cp:lastModifiedBy>Spring, Nadine H.</cp:lastModifiedBy>
  <cp:revision>25</cp:revision>
  <dcterms:created xsi:type="dcterms:W3CDTF">2016-03-25T18:37:23Z</dcterms:created>
  <dcterms:modified xsi:type="dcterms:W3CDTF">2021-01-05T21:06:59Z</dcterms:modified>
</cp:coreProperties>
</file>